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1" r:id="rId6"/>
    <p:sldId id="262" r:id="rId7"/>
    <p:sldId id="263" r:id="rId8"/>
    <p:sldId id="259" r:id="rId9"/>
    <p:sldId id="267" r:id="rId10"/>
    <p:sldId id="268" r:id="rId11"/>
    <p:sldId id="269" r:id="rId12"/>
    <p:sldId id="260" r:id="rId13"/>
    <p:sldId id="264" r:id="rId14"/>
    <p:sldId id="265" r:id="rId15"/>
    <p:sldId id="266" r:id="rId16"/>
    <p:sldId id="270" r:id="rId17"/>
  </p:sldIdLst>
  <p:sldSz cx="12192000" cy="6858000"/>
  <p:notesSz cx="6858000" cy="9144000"/>
  <p:embeddedFontLst>
    <p:embeddedFont>
      <p:font typeface="汉仪中圆简" panose="02010609000101010101" pitchFamily="49" charset="-122"/>
      <p:regular r:id="rId21"/>
    </p:embeddedFont>
    <p:embeddedFont>
      <p:font typeface="汉仪太极体简" panose="02010604000101010101" pitchFamily="2" charset="-122"/>
      <p:regular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汉仪细中圆简" panose="02010600030101010101" pitchFamily="49" charset="-122"/>
      <p:regular r:id="rId27"/>
    </p:embeddedFont>
    <p:embeddedFont>
      <p:font typeface="微软雅黑 Light" panose="020B0502040204020203" pitchFamily="34" charset="-122"/>
      <p:regular r:id="rId28"/>
    </p:embeddedFont>
    <p:embeddedFont>
      <p:font typeface="微软雅黑" panose="020B0503020204020204" pitchFamily="34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Calibri Light" panose="020F0302020204030204" charset="0"/>
      <p:regular r:id="rId34"/>
      <p: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41"/>
    <a:srgbClr val="C1DAFF"/>
    <a:srgbClr val="FFD9E8"/>
    <a:srgbClr val="FFE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96"/>
      </p:cViewPr>
      <p:guideLst>
        <p:guide pos="3840"/>
        <p:guide orient="horz" pos="21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15.fntdata"/><Relationship Id="rId34" Type="http://schemas.openxmlformats.org/officeDocument/2006/relationships/font" Target="fonts/font14.fntdata"/><Relationship Id="rId33" Type="http://schemas.openxmlformats.org/officeDocument/2006/relationships/font" Target="fonts/font13.fntdata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03242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0324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03242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-19594"/>
            <a:ext cx="12192001" cy="1255093"/>
            <a:chOff x="-1" y="-19594"/>
            <a:chExt cx="13794394" cy="142005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1" y="-1"/>
              <a:ext cx="7559676" cy="1400457"/>
              <a:chOff x="-1" y="0"/>
              <a:chExt cx="14899216" cy="2760134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338"/>
              <a:stretch>
                <a:fillRect/>
              </a:stretch>
            </p:blipFill>
            <p:spPr>
              <a:xfrm>
                <a:off x="-1" y="0"/>
                <a:ext cx="7559676" cy="1568559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96" t="85472" r="896" b="-11272"/>
              <a:stretch>
                <a:fillRect/>
              </a:stretch>
            </p:blipFill>
            <p:spPr>
              <a:xfrm>
                <a:off x="7339540" y="0"/>
                <a:ext cx="7559675" cy="2760134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7547838" y="-19594"/>
              <a:ext cx="6246555" cy="1400457"/>
              <a:chOff x="-1" y="0"/>
              <a:chExt cx="12311211" cy="2760134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338"/>
              <a:stretch>
                <a:fillRect/>
              </a:stretch>
            </p:blipFill>
            <p:spPr>
              <a:xfrm>
                <a:off x="-1" y="0"/>
                <a:ext cx="7559676" cy="1568559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96" t="85472" r="35130" b="-11272"/>
              <a:stretch>
                <a:fillRect/>
              </a:stretch>
            </p:blipFill>
            <p:spPr>
              <a:xfrm>
                <a:off x="7339541" y="0"/>
                <a:ext cx="4971669" cy="2760134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 userDrawn="1"/>
        </p:nvGrpSpPr>
        <p:grpSpPr>
          <a:xfrm>
            <a:off x="-1" y="6140820"/>
            <a:ext cx="12192001" cy="1255093"/>
            <a:chOff x="-1" y="-19594"/>
            <a:chExt cx="13794394" cy="1420050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-1" y="-1"/>
              <a:ext cx="7559676" cy="1400457"/>
              <a:chOff x="-1" y="0"/>
              <a:chExt cx="14899216" cy="2760134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338"/>
              <a:stretch>
                <a:fillRect/>
              </a:stretch>
            </p:blipFill>
            <p:spPr>
              <a:xfrm>
                <a:off x="-1" y="0"/>
                <a:ext cx="7559676" cy="1568559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96" t="85472" r="896" b="-11272"/>
              <a:stretch>
                <a:fillRect/>
              </a:stretch>
            </p:blipFill>
            <p:spPr>
              <a:xfrm>
                <a:off x="7339540" y="0"/>
                <a:ext cx="7559675" cy="2760134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 userDrawn="1"/>
          </p:nvGrpSpPr>
          <p:grpSpPr>
            <a:xfrm>
              <a:off x="7547838" y="-19594"/>
              <a:ext cx="6246555" cy="1400457"/>
              <a:chOff x="-1" y="0"/>
              <a:chExt cx="12311211" cy="276013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338"/>
              <a:stretch>
                <a:fillRect/>
              </a:stretch>
            </p:blipFill>
            <p:spPr>
              <a:xfrm>
                <a:off x="-1" y="0"/>
                <a:ext cx="7559676" cy="1568559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96" t="85472" r="35130" b="-11272"/>
              <a:stretch>
                <a:fillRect/>
              </a:stretch>
            </p:blipFill>
            <p:spPr>
              <a:xfrm>
                <a:off x="7339541" y="0"/>
                <a:ext cx="4971669" cy="2760134"/>
              </a:xfrm>
              <a:prstGeom prst="rect">
                <a:avLst/>
              </a:prstGeom>
            </p:spPr>
          </p:pic>
        </p:grpSp>
      </p:grpSp>
      <p:sp>
        <p:nvSpPr>
          <p:cNvPr id="21" name="矩形 20"/>
          <p:cNvSpPr/>
          <p:nvPr userDrawn="1"/>
        </p:nvSpPr>
        <p:spPr>
          <a:xfrm>
            <a:off x="-11724" y="693355"/>
            <a:ext cx="12204000" cy="45719"/>
          </a:xfrm>
          <a:prstGeom prst="rect">
            <a:avLst/>
          </a:prstGeom>
          <a:solidFill>
            <a:srgbClr val="FFD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11724" y="6112418"/>
            <a:ext cx="12204000" cy="45719"/>
          </a:xfrm>
          <a:prstGeom prst="rect">
            <a:avLst/>
          </a:prstGeom>
          <a:solidFill>
            <a:srgbClr val="FFD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-890954" y="257908"/>
            <a:ext cx="481166" cy="481166"/>
          </a:xfrm>
          <a:prstGeom prst="rect">
            <a:avLst/>
          </a:prstGeom>
          <a:solidFill>
            <a:srgbClr val="FFEA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-890954" y="891994"/>
            <a:ext cx="481166" cy="481166"/>
          </a:xfrm>
          <a:prstGeom prst="rect">
            <a:avLst/>
          </a:prstGeom>
          <a:solidFill>
            <a:srgbClr val="FFD9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-890954" y="1526080"/>
            <a:ext cx="481166" cy="481166"/>
          </a:xfrm>
          <a:prstGeom prst="rect">
            <a:avLst/>
          </a:prstGeom>
          <a:solidFill>
            <a:srgbClr val="C1D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57810" y="919480"/>
            <a:ext cx="5019675" cy="5019675"/>
            <a:chOff x="-298939" y="644770"/>
            <a:chExt cx="6295292" cy="6295292"/>
          </a:xfrm>
        </p:grpSpPr>
        <p:sp>
          <p:nvSpPr>
            <p:cNvPr id="12" name="椭圆 11"/>
            <p:cNvSpPr/>
            <p:nvPr/>
          </p:nvSpPr>
          <p:spPr>
            <a:xfrm>
              <a:off x="527538" y="1189892"/>
              <a:ext cx="4232031" cy="4232031"/>
            </a:xfrm>
            <a:prstGeom prst="ellipse">
              <a:avLst/>
            </a:prstGeom>
            <a:solidFill>
              <a:srgbClr val="FFE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98939" y="644770"/>
              <a:ext cx="6295292" cy="629529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992127" y="2564084"/>
            <a:ext cx="80150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小姜丝卡通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教育教学通用模板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92127" y="4022357"/>
            <a:ext cx="45385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汉仪太极体简" panose="02010604000101010101" pitchFamily="2" charset="-122"/>
                <a:ea typeface="汉仪太极体简" panose="02010604000101010101" pitchFamily="2" charset="-122"/>
              </a:rPr>
              <a:t>An old woman had a cat . The cat was very old; she could not run quickly , and she could not bite,because she was so old.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汉仪太极体简" panose="02010604000101010101" pitchFamily="2" charset="-122"/>
              <a:ea typeface="汉仪太极体简" panose="02010604000101010101" pitchFamily="2" charset="-122"/>
            </a:endParaRPr>
          </a:p>
        </p:txBody>
      </p:sp>
      <p:pic>
        <p:nvPicPr>
          <p:cNvPr id="16" name="图片 15" descr="图片包含 物体, 灯具&#10;&#10;已生成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58" b="54599"/>
          <a:stretch>
            <a:fillRect/>
          </a:stretch>
        </p:blipFill>
        <p:spPr>
          <a:xfrm>
            <a:off x="8411179" y="2190690"/>
            <a:ext cx="1764323" cy="1096669"/>
          </a:xfrm>
          <a:prstGeom prst="rect">
            <a:avLst/>
          </a:prstGeom>
        </p:spPr>
      </p:pic>
      <p:pic>
        <p:nvPicPr>
          <p:cNvPr id="17" name="图片 16" descr="图片包含 物体, 灯具&#10;&#10;已生成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46" t="38083" r="58504" b="16516"/>
          <a:stretch>
            <a:fillRect/>
          </a:stretch>
        </p:blipFill>
        <p:spPr>
          <a:xfrm>
            <a:off x="5725425" y="4237800"/>
            <a:ext cx="1764323" cy="1096669"/>
          </a:xfrm>
          <a:prstGeom prst="rect">
            <a:avLst/>
          </a:prstGeom>
        </p:spPr>
      </p:pic>
      <p:pic>
        <p:nvPicPr>
          <p:cNvPr id="18" name="图片 17" descr="图片包含 物体, 灯具&#10;&#10;已生成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5" t="39153" r="-7357" b="22693"/>
          <a:stretch>
            <a:fillRect/>
          </a:stretch>
        </p:blipFill>
        <p:spPr>
          <a:xfrm>
            <a:off x="10530717" y="3387005"/>
            <a:ext cx="1148863" cy="92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670" y="832412"/>
            <a:ext cx="2352660" cy="631781"/>
            <a:chOff x="4919670" y="637415"/>
            <a:chExt cx="2352660" cy="631781"/>
          </a:xfrm>
        </p:grpSpPr>
        <p:sp>
          <p:nvSpPr>
            <p:cNvPr id="5" name="矩形 4"/>
            <p:cNvSpPr/>
            <p:nvPr/>
          </p:nvSpPr>
          <p:spPr>
            <a:xfrm>
              <a:off x="4919670" y="637415"/>
              <a:ext cx="235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细中圆简" panose="02010600030101010101" pitchFamily="49" charset="-122"/>
                  <a:ea typeface="汉仪细中圆简" panose="02010600030101010101" pitchFamily="49" charset="-122"/>
                </a:rPr>
                <a:t>添加标题信息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77131" y="1007586"/>
              <a:ext cx="2037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100" dirty="0"/>
            </a:p>
          </p:txBody>
        </p:sp>
      </p:grpSp>
      <p:sp>
        <p:nvSpPr>
          <p:cNvPr id="7" name="图文框 6"/>
          <p:cNvSpPr/>
          <p:nvPr/>
        </p:nvSpPr>
        <p:spPr>
          <a:xfrm>
            <a:off x="882032" y="1491395"/>
            <a:ext cx="10738130" cy="3867992"/>
          </a:xfrm>
          <a:prstGeom prst="frame">
            <a:avLst>
              <a:gd name="adj1" fmla="val 3295"/>
            </a:avLst>
          </a:prstGeom>
          <a:solidFill>
            <a:srgbClr val="FEE6E9"/>
          </a:solidFill>
          <a:ln>
            <a:solidFill>
              <a:srgbClr val="FFD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00758" y="3310980"/>
            <a:ext cx="6249825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6181" y="2917524"/>
            <a:ext cx="2905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片包含 杯子, 咖啡, 餐桌, 就坐&#10;&#10;已生成极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77" y="4026478"/>
            <a:ext cx="1640959" cy="16409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642"/>
            <a:ext cx="1816061" cy="18160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301512" y="1430341"/>
            <a:ext cx="3762857" cy="3762857"/>
          </a:xfrm>
          <a:prstGeom prst="ellipse">
            <a:avLst/>
          </a:prstGeom>
          <a:solidFill>
            <a:srgbClr val="FFE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44126" y="3050159"/>
            <a:ext cx="542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defRPr>
            </a:lvl1pPr>
          </a:lstStyle>
          <a:p>
            <a:r>
              <a:rPr lang="zh-CN" altLang="en-US" dirty="0">
                <a:sym typeface="Century Gothic" panose="020B0502020202020204" pitchFamily="34" charset="0"/>
              </a:rPr>
              <a:t>这里填写标题</a:t>
            </a:r>
            <a:endParaRPr lang="zh-CN" altLang="en-US" dirty="0">
              <a:sym typeface="Century Gothic" panose="020B0502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67450" y="3645763"/>
            <a:ext cx="5065469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6" y="1347563"/>
            <a:ext cx="4521803" cy="45218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670" y="832412"/>
            <a:ext cx="2352660" cy="631781"/>
            <a:chOff x="4919670" y="637415"/>
            <a:chExt cx="2352660" cy="631781"/>
          </a:xfrm>
        </p:grpSpPr>
        <p:sp>
          <p:nvSpPr>
            <p:cNvPr id="5" name="矩形 4"/>
            <p:cNvSpPr/>
            <p:nvPr/>
          </p:nvSpPr>
          <p:spPr>
            <a:xfrm>
              <a:off x="4919670" y="637415"/>
              <a:ext cx="235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细中圆简" panose="02010600030101010101" pitchFamily="49" charset="-122"/>
                  <a:ea typeface="汉仪细中圆简" panose="02010600030101010101" pitchFamily="49" charset="-122"/>
                </a:rPr>
                <a:t>添加标题信息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77131" y="1007586"/>
              <a:ext cx="2037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100" dirty="0"/>
            </a:p>
          </p:txBody>
        </p:sp>
      </p:grpSp>
      <p:sp>
        <p:nvSpPr>
          <p:cNvPr id="7" name="任意多边形: 形状 6"/>
          <p:cNvSpPr/>
          <p:nvPr/>
        </p:nvSpPr>
        <p:spPr>
          <a:xfrm>
            <a:off x="180871" y="1457012"/>
            <a:ext cx="11716378" cy="3486778"/>
          </a:xfrm>
          <a:custGeom>
            <a:avLst/>
            <a:gdLst>
              <a:gd name="connsiteX0" fmla="*/ 0 w 11716378"/>
              <a:gd name="connsiteY0" fmla="*/ 3486778 h 3486778"/>
              <a:gd name="connsiteX1" fmla="*/ 2240782 w 11716378"/>
              <a:gd name="connsiteY1" fmla="*/ 2471894 h 3486778"/>
              <a:gd name="connsiteX2" fmla="*/ 5004079 w 11716378"/>
              <a:gd name="connsiteY2" fmla="*/ 1607736 h 3486778"/>
              <a:gd name="connsiteX3" fmla="*/ 8631534 w 11716378"/>
              <a:gd name="connsiteY3" fmla="*/ 1788606 h 3486778"/>
              <a:gd name="connsiteX4" fmla="*/ 11716378 w 11716378"/>
              <a:gd name="connsiteY4" fmla="*/ 0 h 34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6378" h="3486778">
                <a:moveTo>
                  <a:pt x="0" y="3486778"/>
                </a:moveTo>
                <a:cubicBezTo>
                  <a:pt x="703384" y="3135923"/>
                  <a:pt x="1406769" y="2785068"/>
                  <a:pt x="2240782" y="2471894"/>
                </a:cubicBezTo>
                <a:cubicBezTo>
                  <a:pt x="3074795" y="2158720"/>
                  <a:pt x="3938954" y="1721617"/>
                  <a:pt x="5004079" y="1607736"/>
                </a:cubicBezTo>
                <a:cubicBezTo>
                  <a:pt x="6069204" y="1493855"/>
                  <a:pt x="7512818" y="2056562"/>
                  <a:pt x="8631534" y="1788606"/>
                </a:cubicBezTo>
                <a:cubicBezTo>
                  <a:pt x="9750250" y="1520650"/>
                  <a:pt x="10733314" y="760325"/>
                  <a:pt x="11716378" y="0"/>
                </a:cubicBezTo>
              </a:path>
            </a:pathLst>
          </a:custGeom>
          <a:noFill/>
          <a:ln w="127000" cap="rnd">
            <a:solidFill>
              <a:srgbClr val="FFEA4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157425" y="1457012"/>
            <a:ext cx="11716378" cy="3486778"/>
          </a:xfrm>
          <a:custGeom>
            <a:avLst/>
            <a:gdLst>
              <a:gd name="connsiteX0" fmla="*/ 0 w 11716378"/>
              <a:gd name="connsiteY0" fmla="*/ 3486778 h 3486778"/>
              <a:gd name="connsiteX1" fmla="*/ 2240782 w 11716378"/>
              <a:gd name="connsiteY1" fmla="*/ 2471894 h 3486778"/>
              <a:gd name="connsiteX2" fmla="*/ 5004079 w 11716378"/>
              <a:gd name="connsiteY2" fmla="*/ 1607736 h 3486778"/>
              <a:gd name="connsiteX3" fmla="*/ 8631534 w 11716378"/>
              <a:gd name="connsiteY3" fmla="*/ 1788606 h 3486778"/>
              <a:gd name="connsiteX4" fmla="*/ 11716378 w 11716378"/>
              <a:gd name="connsiteY4" fmla="*/ 0 h 34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6378" h="3486778">
                <a:moveTo>
                  <a:pt x="0" y="3486778"/>
                </a:moveTo>
                <a:cubicBezTo>
                  <a:pt x="703384" y="3135923"/>
                  <a:pt x="1406769" y="2785068"/>
                  <a:pt x="2240782" y="2471894"/>
                </a:cubicBezTo>
                <a:cubicBezTo>
                  <a:pt x="3074795" y="2158720"/>
                  <a:pt x="3938954" y="1721617"/>
                  <a:pt x="5004079" y="1607736"/>
                </a:cubicBezTo>
                <a:cubicBezTo>
                  <a:pt x="6069204" y="1493855"/>
                  <a:pt x="7512818" y="2056562"/>
                  <a:pt x="8631534" y="1788606"/>
                </a:cubicBezTo>
                <a:cubicBezTo>
                  <a:pt x="9750250" y="1520650"/>
                  <a:pt x="10733314" y="760325"/>
                  <a:pt x="11716378" y="0"/>
                </a:cubicBezTo>
              </a:path>
            </a:pathLst>
          </a:custGeom>
          <a:noFill/>
          <a:ln w="12700" cap="rnd">
            <a:solidFill>
              <a:srgbClr val="333F5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312985" y="3788229"/>
            <a:ext cx="823964" cy="823964"/>
          </a:xfrm>
          <a:prstGeom prst="ellipse">
            <a:avLst/>
          </a:prstGeom>
          <a:solidFill>
            <a:srgbClr val="C1DAFF"/>
          </a:solidFill>
          <a:ln w="25400">
            <a:solidFill>
              <a:srgbClr val="F8D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027715" y="2788419"/>
            <a:ext cx="823964" cy="823964"/>
          </a:xfrm>
          <a:prstGeom prst="ellipse">
            <a:avLst/>
          </a:prstGeom>
          <a:solidFill>
            <a:srgbClr val="C1DAFF"/>
          </a:solidFill>
          <a:ln w="25400">
            <a:solidFill>
              <a:srgbClr val="F8D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538777" y="2883880"/>
            <a:ext cx="823964" cy="823964"/>
          </a:xfrm>
          <a:prstGeom prst="ellipse">
            <a:avLst/>
          </a:prstGeom>
          <a:solidFill>
            <a:srgbClr val="C1DAFF"/>
          </a:solidFill>
          <a:ln w="25400">
            <a:solidFill>
              <a:srgbClr val="F8D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386647" y="1964455"/>
            <a:ext cx="823964" cy="823964"/>
          </a:xfrm>
          <a:prstGeom prst="ellipse">
            <a:avLst/>
          </a:prstGeom>
          <a:solidFill>
            <a:srgbClr val="C1DAFF"/>
          </a:solidFill>
          <a:ln w="25400">
            <a:solidFill>
              <a:srgbClr val="F8D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9999" y="2407541"/>
            <a:ext cx="3191831" cy="103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71830" y="3725078"/>
            <a:ext cx="3191831" cy="103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54843" y="1878466"/>
            <a:ext cx="3191831" cy="103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38103" y="3273024"/>
            <a:ext cx="3191831" cy="103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670" y="832412"/>
            <a:ext cx="2352660" cy="631781"/>
            <a:chOff x="4919670" y="637415"/>
            <a:chExt cx="2352660" cy="631781"/>
          </a:xfrm>
        </p:grpSpPr>
        <p:sp>
          <p:nvSpPr>
            <p:cNvPr id="5" name="矩形 4"/>
            <p:cNvSpPr/>
            <p:nvPr/>
          </p:nvSpPr>
          <p:spPr>
            <a:xfrm>
              <a:off x="4919670" y="637415"/>
              <a:ext cx="235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细中圆简" panose="02010600030101010101" pitchFamily="49" charset="-122"/>
                  <a:ea typeface="汉仪细中圆简" panose="02010600030101010101" pitchFamily="49" charset="-122"/>
                </a:rPr>
                <a:t>添加标题信息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77131" y="1007586"/>
              <a:ext cx="2037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100" dirty="0"/>
            </a:p>
          </p:txBody>
        </p:sp>
      </p:grpSp>
      <p:sp>
        <p:nvSpPr>
          <p:cNvPr id="8" name="矩形 7"/>
          <p:cNvSpPr/>
          <p:nvPr/>
        </p:nvSpPr>
        <p:spPr>
          <a:xfrm>
            <a:off x="1508129" y="4309300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8409" y="4686792"/>
            <a:ext cx="3444117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32262" y="2275942"/>
            <a:ext cx="4674607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32262" y="2004716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32262" y="3419588"/>
            <a:ext cx="4674607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32262" y="3133083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32262" y="4686792"/>
            <a:ext cx="4674607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32262" y="4400287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55" y="1464310"/>
            <a:ext cx="2646045" cy="2646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670" y="832412"/>
            <a:ext cx="2352660" cy="631781"/>
            <a:chOff x="4919670" y="637415"/>
            <a:chExt cx="2352660" cy="631781"/>
          </a:xfrm>
        </p:grpSpPr>
        <p:sp>
          <p:nvSpPr>
            <p:cNvPr id="5" name="矩形 4"/>
            <p:cNvSpPr/>
            <p:nvPr/>
          </p:nvSpPr>
          <p:spPr>
            <a:xfrm>
              <a:off x="4919670" y="637415"/>
              <a:ext cx="235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细中圆简" panose="02010600030101010101" pitchFamily="49" charset="-122"/>
                  <a:ea typeface="汉仪细中圆简" panose="02010600030101010101" pitchFamily="49" charset="-122"/>
                </a:rPr>
                <a:t>添加标题信息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77131" y="1007586"/>
              <a:ext cx="2037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100" dirty="0"/>
            </a:p>
          </p:txBody>
        </p:sp>
      </p:grpSp>
      <p:sp>
        <p:nvSpPr>
          <p:cNvPr id="7" name="图文框 6"/>
          <p:cNvSpPr/>
          <p:nvPr/>
        </p:nvSpPr>
        <p:spPr>
          <a:xfrm>
            <a:off x="882032" y="1491395"/>
            <a:ext cx="10738130" cy="3867992"/>
          </a:xfrm>
          <a:prstGeom prst="frame">
            <a:avLst>
              <a:gd name="adj1" fmla="val 3295"/>
            </a:avLst>
          </a:prstGeom>
          <a:solidFill>
            <a:srgbClr val="FEE6E9"/>
          </a:solidFill>
          <a:ln>
            <a:solidFill>
              <a:srgbClr val="FFE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00758" y="3310980"/>
            <a:ext cx="6249825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6181" y="2917524"/>
            <a:ext cx="2905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片包含 蛋糕, 餐桌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829" y="1681604"/>
            <a:ext cx="1236339" cy="12363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10308" y="1019908"/>
            <a:ext cx="5685692" cy="5685692"/>
            <a:chOff x="-298939" y="644770"/>
            <a:chExt cx="6295292" cy="6295292"/>
          </a:xfrm>
        </p:grpSpPr>
        <p:sp>
          <p:nvSpPr>
            <p:cNvPr id="12" name="椭圆 11"/>
            <p:cNvSpPr/>
            <p:nvPr/>
          </p:nvSpPr>
          <p:spPr>
            <a:xfrm>
              <a:off x="527538" y="1189892"/>
              <a:ext cx="4232031" cy="4232031"/>
            </a:xfrm>
            <a:prstGeom prst="ellipse">
              <a:avLst/>
            </a:prstGeom>
            <a:solidFill>
              <a:srgbClr val="FFE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98939" y="644770"/>
              <a:ext cx="6295292" cy="629529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910065" y="3185921"/>
            <a:ext cx="8015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我们下节课再见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92127" y="4022357"/>
            <a:ext cx="45385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汉仪太极体简" panose="02010604000101010101" pitchFamily="2" charset="-122"/>
                <a:ea typeface="汉仪太极体简" panose="02010604000101010101" pitchFamily="2" charset="-122"/>
              </a:rPr>
              <a:t>An old woman had a cat . The cat was very old; she could not run quickly , and she could not bite,because she was so old.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汉仪太极体简" panose="02010604000101010101" pitchFamily="2" charset="-122"/>
              <a:ea typeface="汉仪太极体简" panose="02010604000101010101" pitchFamily="2" charset="-122"/>
            </a:endParaRPr>
          </a:p>
        </p:txBody>
      </p:sp>
      <p:pic>
        <p:nvPicPr>
          <p:cNvPr id="16" name="图片 15" descr="图片包含 物体, 灯具&#10;&#10;已生成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58" b="54599"/>
          <a:stretch>
            <a:fillRect/>
          </a:stretch>
        </p:blipFill>
        <p:spPr>
          <a:xfrm>
            <a:off x="8411179" y="2190690"/>
            <a:ext cx="1764323" cy="1096669"/>
          </a:xfrm>
          <a:prstGeom prst="rect">
            <a:avLst/>
          </a:prstGeom>
        </p:spPr>
      </p:pic>
      <p:pic>
        <p:nvPicPr>
          <p:cNvPr id="17" name="图片 16" descr="图片包含 物体, 灯具&#10;&#10;已生成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46" t="38083" r="58504" b="16516"/>
          <a:stretch>
            <a:fillRect/>
          </a:stretch>
        </p:blipFill>
        <p:spPr>
          <a:xfrm>
            <a:off x="5725425" y="4237800"/>
            <a:ext cx="1764323" cy="1096669"/>
          </a:xfrm>
          <a:prstGeom prst="rect">
            <a:avLst/>
          </a:prstGeom>
        </p:spPr>
      </p:pic>
      <p:pic>
        <p:nvPicPr>
          <p:cNvPr id="18" name="图片 17" descr="图片包含 物体, 灯具&#10;&#10;已生成高可信度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5" t="39153" r="-7357" b="22693"/>
          <a:stretch>
            <a:fillRect/>
          </a:stretch>
        </p:blipFill>
        <p:spPr>
          <a:xfrm>
            <a:off x="10530717" y="3387005"/>
            <a:ext cx="1148863" cy="9216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9290539" y="1465382"/>
            <a:ext cx="2473569" cy="2473569"/>
          </a:xfrm>
          <a:prstGeom prst="ellipse">
            <a:avLst/>
          </a:prstGeom>
          <a:solidFill>
            <a:srgbClr val="FFE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802066" y="1465382"/>
            <a:ext cx="2473569" cy="2473569"/>
          </a:xfrm>
          <a:prstGeom prst="ellipse">
            <a:avLst/>
          </a:prstGeom>
          <a:solidFill>
            <a:srgbClr val="C1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096000" y="1465383"/>
            <a:ext cx="2473569" cy="2473569"/>
          </a:xfrm>
          <a:prstGeom prst="ellipse">
            <a:avLst/>
          </a:prstGeom>
          <a:solidFill>
            <a:srgbClr val="FFD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玩具&#10;&#10;已生成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53" y="2092569"/>
            <a:ext cx="2672862" cy="26728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72" y="1939864"/>
            <a:ext cx="2672862" cy="2672862"/>
          </a:xfrm>
          <a:prstGeom prst="rect">
            <a:avLst/>
          </a:prstGeom>
        </p:spPr>
      </p:pic>
      <p:pic>
        <p:nvPicPr>
          <p:cNvPr id="9" name="图片 8" descr="图片包含 玩具&#10;&#10;已生成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19" y="2092568"/>
            <a:ext cx="2672862" cy="267286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700762" y="4640900"/>
            <a:ext cx="2760526" cy="1029813"/>
            <a:chOff x="1163891" y="4972136"/>
            <a:chExt cx="2760526" cy="1029813"/>
          </a:xfrm>
        </p:grpSpPr>
        <p:sp>
          <p:nvSpPr>
            <p:cNvPr id="15" name="文本框 14"/>
            <p:cNvSpPr txBox="1"/>
            <p:nvPr/>
          </p:nvSpPr>
          <p:spPr>
            <a:xfrm>
              <a:off x="1557374" y="4972136"/>
              <a:ext cx="2367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ln w="12700">
                    <a:noFill/>
                  </a:ln>
                  <a:solidFill>
                    <a:srgbClr val="B50029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defRPr>
              </a:lvl1pPr>
            </a:lstStyle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圆简" panose="02010609000101010101" pitchFamily="49" charset="-122"/>
                  <a:ea typeface="汉仪中圆简" panose="02010609000101010101" pitchFamily="49" charset="-122"/>
                  <a:sym typeface="Century Gothic" panose="020B0502020202020204" pitchFamily="34" charset="0"/>
                </a:rPr>
                <a:t>填写标题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圆简" panose="02010609000101010101" pitchFamily="49" charset="-122"/>
                <a:ea typeface="汉仪中圆简" panose="02010609000101010101" pitchFamily="49" charset="-122"/>
                <a:sym typeface="Century Gothic" panose="020B0502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63891" y="5424868"/>
              <a:ext cx="2367043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rPr>
                <a:t>An old woman had a cat . The cat was very old; she could not run.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汉仪太极体简" panose="02010604000101010101" pitchFamily="2" charset="-122"/>
                <a:ea typeface="汉仪太极体简" panose="0201060400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43430" y="4640901"/>
            <a:ext cx="2760526" cy="1029813"/>
            <a:chOff x="1163891" y="4972136"/>
            <a:chExt cx="2760526" cy="1029813"/>
          </a:xfrm>
        </p:grpSpPr>
        <p:sp>
          <p:nvSpPr>
            <p:cNvPr id="18" name="文本框 17"/>
            <p:cNvSpPr txBox="1"/>
            <p:nvPr/>
          </p:nvSpPr>
          <p:spPr>
            <a:xfrm>
              <a:off x="1557374" y="4972136"/>
              <a:ext cx="2367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ln w="12700">
                    <a:noFill/>
                  </a:ln>
                  <a:solidFill>
                    <a:srgbClr val="B50029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defRPr>
              </a:lvl1pPr>
            </a:lstStyle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圆简" panose="02010609000101010101" pitchFamily="49" charset="-122"/>
                  <a:ea typeface="汉仪中圆简" panose="02010609000101010101" pitchFamily="49" charset="-122"/>
                  <a:sym typeface="Century Gothic" panose="020B0502020202020204" pitchFamily="34" charset="0"/>
                </a:rPr>
                <a:t>填写标题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圆简" panose="02010609000101010101" pitchFamily="49" charset="-122"/>
                <a:ea typeface="汉仪中圆简" panose="02010609000101010101" pitchFamily="49" charset="-122"/>
                <a:sym typeface="Century Gothic" panose="020B0502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63891" y="5424868"/>
              <a:ext cx="2367043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rPr>
                <a:t>An old woman had a cat . The cat was very old; she could not run quickly.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汉仪太极体简" panose="02010604000101010101" pitchFamily="2" charset="-122"/>
                <a:ea typeface="汉仪太极体简" panose="0201060400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147060" y="4640901"/>
            <a:ext cx="2760526" cy="1029813"/>
            <a:chOff x="1163891" y="4972136"/>
            <a:chExt cx="2760526" cy="1029813"/>
          </a:xfrm>
        </p:grpSpPr>
        <p:sp>
          <p:nvSpPr>
            <p:cNvPr id="21" name="文本框 20"/>
            <p:cNvSpPr txBox="1"/>
            <p:nvPr/>
          </p:nvSpPr>
          <p:spPr>
            <a:xfrm>
              <a:off x="1557374" y="4972136"/>
              <a:ext cx="2367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ln w="12700">
                    <a:noFill/>
                  </a:ln>
                  <a:solidFill>
                    <a:srgbClr val="B50029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defRPr>
              </a:lvl1pPr>
            </a:lstStyle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圆简" panose="02010609000101010101" pitchFamily="49" charset="-122"/>
                  <a:ea typeface="汉仪中圆简" panose="02010609000101010101" pitchFamily="49" charset="-122"/>
                  <a:sym typeface="Century Gothic" panose="020B0502020202020204" pitchFamily="34" charset="0"/>
                </a:rPr>
                <a:t>填写标题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圆简" panose="02010609000101010101" pitchFamily="49" charset="-122"/>
                <a:ea typeface="汉仪中圆简" panose="02010609000101010101" pitchFamily="49" charset="-122"/>
                <a:sym typeface="Century Gothic" panose="020B0502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63891" y="5424868"/>
              <a:ext cx="2367043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rPr>
                <a:t>An old woman had a cat . The cat was very old; she could not run quickly.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汉仪太极体简" panose="02010604000101010101" pitchFamily="2" charset="-122"/>
                <a:ea typeface="汉仪太极体简" panose="02010604000101010101" pitchFamily="2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34651" y="2659559"/>
            <a:ext cx="1839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目录</a:t>
            </a:r>
            <a:endParaRPr lang="zh-CN" altLang="en-US" sz="4400" dirty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192618" y="3261657"/>
            <a:ext cx="308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contents</a:t>
            </a:r>
            <a:endParaRPr lang="zh-CN" altLang="en-US" sz="2400" dirty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22383" y="3752287"/>
            <a:ext cx="352425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242897" y="1547571"/>
            <a:ext cx="3762857" cy="3762857"/>
          </a:xfrm>
          <a:prstGeom prst="ellipse">
            <a:avLst/>
          </a:prstGeom>
          <a:solidFill>
            <a:srgbClr val="C1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玩具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84" y="1814926"/>
            <a:ext cx="4476500" cy="4476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85511" y="3167389"/>
            <a:ext cx="542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defRPr>
            </a:lvl1pPr>
          </a:lstStyle>
          <a:p>
            <a:r>
              <a:rPr lang="zh-CN" altLang="en-US" dirty="0">
                <a:sym typeface="Century Gothic" panose="020B0502020202020204" pitchFamily="34" charset="0"/>
              </a:rPr>
              <a:t>这里填写标题</a:t>
            </a:r>
            <a:endParaRPr lang="zh-CN" altLang="en-US" dirty="0">
              <a:sym typeface="Century Gothic" panose="020B0502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08835" y="3762993"/>
            <a:ext cx="5065469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670" y="832412"/>
            <a:ext cx="2352660" cy="631781"/>
            <a:chOff x="4919670" y="637415"/>
            <a:chExt cx="2352660" cy="631781"/>
          </a:xfrm>
        </p:grpSpPr>
        <p:sp>
          <p:nvSpPr>
            <p:cNvPr id="5" name="矩形 4"/>
            <p:cNvSpPr/>
            <p:nvPr/>
          </p:nvSpPr>
          <p:spPr>
            <a:xfrm>
              <a:off x="4919670" y="637415"/>
              <a:ext cx="235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细中圆简" panose="02010600030101010101" pitchFamily="49" charset="-122"/>
                  <a:ea typeface="汉仪细中圆简" panose="02010600030101010101" pitchFamily="49" charset="-122"/>
                </a:rPr>
                <a:t>添加标题信息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77131" y="1007586"/>
              <a:ext cx="2037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100" dirty="0"/>
            </a:p>
          </p:txBody>
        </p:sp>
      </p:grpSp>
      <p:sp>
        <p:nvSpPr>
          <p:cNvPr id="8" name="矩形 7"/>
          <p:cNvSpPr/>
          <p:nvPr/>
        </p:nvSpPr>
        <p:spPr>
          <a:xfrm>
            <a:off x="1232751" y="2529959"/>
            <a:ext cx="290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2751" y="2899291"/>
            <a:ext cx="9726498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32751" y="4480750"/>
            <a:ext cx="6963512" cy="346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32751" y="4964361"/>
            <a:ext cx="6963512" cy="346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32751" y="5447972"/>
            <a:ext cx="6963512" cy="346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 descr="图片包含 杯子, 咖啡, 餐桌, 就坐&#10;&#10;已生成极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63" y="1232522"/>
            <a:ext cx="1493483" cy="14934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09" y="3122415"/>
            <a:ext cx="306324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670" y="832412"/>
            <a:ext cx="2352660" cy="631781"/>
            <a:chOff x="4919670" y="637415"/>
            <a:chExt cx="2352660" cy="631781"/>
          </a:xfrm>
        </p:grpSpPr>
        <p:sp>
          <p:nvSpPr>
            <p:cNvPr id="5" name="矩形 4"/>
            <p:cNvSpPr/>
            <p:nvPr/>
          </p:nvSpPr>
          <p:spPr>
            <a:xfrm>
              <a:off x="4919670" y="637415"/>
              <a:ext cx="23526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点击此处添加文本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77131" y="1007586"/>
              <a:ext cx="2037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1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45210" y="2098675"/>
            <a:ext cx="4191635" cy="1334850"/>
            <a:chOff x="2149" y="2110"/>
            <a:chExt cx="6017" cy="1916"/>
          </a:xfrm>
        </p:grpSpPr>
        <p:sp>
          <p:nvSpPr>
            <p:cNvPr id="9" name="矩形 8"/>
            <p:cNvSpPr/>
            <p:nvPr/>
          </p:nvSpPr>
          <p:spPr>
            <a:xfrm>
              <a:off x="3590" y="2110"/>
              <a:ext cx="4576" cy="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点击此处添加文本信息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149" y="2692"/>
              <a:ext cx="5725" cy="1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83045" y="4808771"/>
            <a:ext cx="4150501" cy="906723"/>
          </a:xfrm>
          <a:prstGeom prst="rect">
            <a:avLst/>
          </a:prstGeom>
          <a:solidFill>
            <a:srgbClr val="C1DAFF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95" y="1786890"/>
            <a:ext cx="39624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670" y="832412"/>
            <a:ext cx="2352660" cy="631781"/>
            <a:chOff x="4919670" y="637415"/>
            <a:chExt cx="2352660" cy="631781"/>
          </a:xfrm>
        </p:grpSpPr>
        <p:sp>
          <p:nvSpPr>
            <p:cNvPr id="5" name="矩形 4"/>
            <p:cNvSpPr/>
            <p:nvPr/>
          </p:nvSpPr>
          <p:spPr>
            <a:xfrm>
              <a:off x="4919670" y="637415"/>
              <a:ext cx="235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细中圆简" panose="02010600030101010101" pitchFamily="49" charset="-122"/>
                  <a:ea typeface="汉仪细中圆简" panose="02010600030101010101" pitchFamily="49" charset="-122"/>
                </a:rPr>
                <a:t>添加标题信息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77131" y="1007586"/>
              <a:ext cx="2037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100" dirty="0"/>
            </a:p>
          </p:txBody>
        </p:sp>
      </p:grpSp>
      <p:sp>
        <p:nvSpPr>
          <p:cNvPr id="8" name="矩形 7"/>
          <p:cNvSpPr/>
          <p:nvPr/>
        </p:nvSpPr>
        <p:spPr>
          <a:xfrm>
            <a:off x="8439905" y="2008643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39905" y="2340511"/>
            <a:ext cx="3494920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39905" y="3975855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39905" y="4307723"/>
            <a:ext cx="3494920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4255" y="1958459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4013" y="2294163"/>
            <a:ext cx="3494920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4255" y="3972019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4013" y="4307723"/>
            <a:ext cx="3494920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 descr="图片包含 蛋糕, 餐桌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33" y="1333388"/>
            <a:ext cx="4770120" cy="4770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85511" y="3167389"/>
            <a:ext cx="542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defRPr>
            </a:lvl1pPr>
          </a:lstStyle>
          <a:p>
            <a:r>
              <a:rPr lang="zh-CN" altLang="en-US" dirty="0">
                <a:sym typeface="Century Gothic" panose="020B0502020202020204" pitchFamily="34" charset="0"/>
              </a:rPr>
              <a:t>这里填写标题</a:t>
            </a:r>
            <a:endParaRPr lang="zh-CN" altLang="en-US" dirty="0">
              <a:sym typeface="Century Gothic" panose="020B0502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08835" y="3762993"/>
            <a:ext cx="5065469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Century Gothic" panose="020B0502020202020204" pitchFamily="34" charset="0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81710" y="1547571"/>
            <a:ext cx="4024044" cy="4479800"/>
            <a:chOff x="1546" y="2437"/>
            <a:chExt cx="6337" cy="7055"/>
          </a:xfrm>
        </p:grpSpPr>
        <p:sp>
          <p:nvSpPr>
            <p:cNvPr id="4" name="椭圆 3"/>
            <p:cNvSpPr/>
            <p:nvPr/>
          </p:nvSpPr>
          <p:spPr>
            <a:xfrm>
              <a:off x="1957" y="2437"/>
              <a:ext cx="5926" cy="5926"/>
            </a:xfrm>
            <a:prstGeom prst="ellipse">
              <a:avLst/>
            </a:prstGeom>
            <a:solidFill>
              <a:srgbClr val="FFD9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图片包含 玩具&#10;&#10;已生成高可信度的说明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" y="3155"/>
              <a:ext cx="6337" cy="6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670" y="832412"/>
            <a:ext cx="2352660" cy="631781"/>
            <a:chOff x="4919670" y="637415"/>
            <a:chExt cx="2352660" cy="631781"/>
          </a:xfrm>
        </p:grpSpPr>
        <p:sp>
          <p:nvSpPr>
            <p:cNvPr id="5" name="矩形 4"/>
            <p:cNvSpPr/>
            <p:nvPr/>
          </p:nvSpPr>
          <p:spPr>
            <a:xfrm>
              <a:off x="4919670" y="637415"/>
              <a:ext cx="235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细中圆简" panose="02010600030101010101" pitchFamily="49" charset="-122"/>
                  <a:ea typeface="汉仪细中圆简" panose="02010600030101010101" pitchFamily="49" charset="-122"/>
                </a:rPr>
                <a:t>添加标题信息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77131" y="1007586"/>
              <a:ext cx="2037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100" dirty="0"/>
            </a:p>
          </p:txBody>
        </p:sp>
      </p:grpSp>
      <p:sp>
        <p:nvSpPr>
          <p:cNvPr id="8" name="矩形 7"/>
          <p:cNvSpPr/>
          <p:nvPr/>
        </p:nvSpPr>
        <p:spPr>
          <a:xfrm>
            <a:off x="1508129" y="4309300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8409" y="4686792"/>
            <a:ext cx="3444117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32262" y="2275942"/>
            <a:ext cx="4674607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32262" y="2004716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32262" y="3419588"/>
            <a:ext cx="4674607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32262" y="3133083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32262" y="4686792"/>
            <a:ext cx="4674607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32262" y="4400287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片包含 人员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5" y="832412"/>
            <a:ext cx="3724917" cy="37249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670" y="832412"/>
            <a:ext cx="2352660" cy="631781"/>
            <a:chOff x="4919670" y="637415"/>
            <a:chExt cx="2352660" cy="631781"/>
          </a:xfrm>
        </p:grpSpPr>
        <p:sp>
          <p:nvSpPr>
            <p:cNvPr id="5" name="矩形 4"/>
            <p:cNvSpPr/>
            <p:nvPr/>
          </p:nvSpPr>
          <p:spPr>
            <a:xfrm>
              <a:off x="4919670" y="637415"/>
              <a:ext cx="235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细中圆简" panose="02010600030101010101" pitchFamily="49" charset="-122"/>
                  <a:ea typeface="汉仪细中圆简" panose="02010600030101010101" pitchFamily="49" charset="-122"/>
                </a:rPr>
                <a:t>添加标题信息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中圆简" panose="02010600030101010101" pitchFamily="49" charset="-122"/>
                <a:ea typeface="汉仪细中圆简" panose="0201060003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077131" y="1007586"/>
              <a:ext cx="2037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14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1.3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倍字间距</a:t>
              </a:r>
              <a:endParaRPr lang="zh-CN" altLang="en-US" sz="1100" dirty="0"/>
            </a:p>
          </p:txBody>
        </p:sp>
      </p:grpSp>
      <p:sp>
        <p:nvSpPr>
          <p:cNvPr id="8" name="矩形 7"/>
          <p:cNvSpPr/>
          <p:nvPr/>
        </p:nvSpPr>
        <p:spPr>
          <a:xfrm>
            <a:off x="768182" y="2415072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4428" y="2784404"/>
            <a:ext cx="2708432" cy="146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06345" y="3300476"/>
            <a:ext cx="4418836" cy="2113944"/>
            <a:chOff x="7287295" y="3586226"/>
            <a:chExt cx="4418836" cy="2113944"/>
          </a:xfrm>
          <a:solidFill>
            <a:srgbClr val="C1DAFF"/>
          </a:solidFill>
        </p:grpSpPr>
        <p:sp>
          <p:nvSpPr>
            <p:cNvPr id="11" name="矩形 10"/>
            <p:cNvSpPr/>
            <p:nvPr/>
          </p:nvSpPr>
          <p:spPr>
            <a:xfrm>
              <a:off x="7550590" y="3586226"/>
              <a:ext cx="4155541" cy="21139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7378889" y="4511269"/>
              <a:ext cx="244444" cy="4276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959122" y="4172824"/>
            <a:ext cx="3593859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59121" y="3803492"/>
            <a:ext cx="260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58865" y="2094594"/>
            <a:ext cx="3593859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 descr="图片包含 蛋糕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99" y="1499876"/>
            <a:ext cx="4155541" cy="41555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2495</Words>
  <Application>WPS 演示</Application>
  <PresentationFormat>宽屏</PresentationFormat>
  <Paragraphs>171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汉仪中圆简</vt:lpstr>
      <vt:lpstr>汉仪太极体简</vt:lpstr>
      <vt:lpstr>Century Gothic</vt:lpstr>
      <vt:lpstr>汉仪细中圆简</vt:lpstr>
      <vt:lpstr>微软雅黑 Light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Yllon</cp:lastModifiedBy>
  <cp:revision>21</cp:revision>
  <dcterms:created xsi:type="dcterms:W3CDTF">2018-09-29T03:05:00Z</dcterms:created>
  <dcterms:modified xsi:type="dcterms:W3CDTF">2019-11-21T10:19:04Z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